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66" r:id="rId21"/>
  </p:sldIdLst>
  <p:sldSz cx="10080625" cy="7559675"/>
  <p:notesSz cx="7559675" cy="10691813"/>
  <p:defaultTextStyle>
    <a:defPPr lvl="0">
      <a:defRPr lang="en-US"/>
    </a:defPPr>
    <a:lvl1pPr lvl="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1pPr>
    <a:lvl2pPr marL="457200" lvl="1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2pPr>
    <a:lvl3pPr marL="914400" lvl="2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3pPr>
    <a:lvl4pPr marL="1371600" lvl="3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4pPr>
    <a:lvl5pPr marL="1828800" lvl="4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5pPr>
    <a:lvl6pPr marL="2286000" lvl="5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6pPr>
    <a:lvl7pPr marL="2743200" lvl="6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7pPr>
    <a:lvl8pPr marL="3200400" lvl="7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8pPr>
    <a:lvl9pPr marL="3657600" lvl="8" algn="l" defTabSz="91440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 varScale="1">
        <p:scale>
          <a:sx n="73" d="100"/>
          <a:sy n="73" d="100"/>
        </p:scale>
        <p:origin x="1541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>
            <a:extLst>
              <a:ext uri="{FF2B5EF4-FFF2-40B4-BE49-F238E27FC236}">
                <a16:creationId xmlns:a16="http://schemas.microsoft.com/office/drawing/2014/main" id="{A810E254-CF34-8D68-D098-26B3137B6BEE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6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1C87A73-89AA-B21C-0AE0-1655BC2A26F6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6788" cy="48101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23BE18FE-FB68-95DE-F1DA-D8F37F095D98}"/>
              </a:ext>
            </a:extLst>
          </p:cNvPr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79775" cy="533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eaLnBrk="1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pPr>
              <a:defRPr/>
            </a:pPr>
            <a:endParaRPr lang="en-IN" alt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54FBD8A7-5300-9CD2-89D5-A98388915960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4278313" y="0"/>
            <a:ext cx="3279775" cy="533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eaLnBrk="1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pPr>
              <a:defRPr/>
            </a:pPr>
            <a:endParaRPr lang="en-IN" altLang="en-US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0EA0847C-6BF4-4838-04C7-AD6F4CF4BA14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79775" cy="533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pPr>
              <a:defRPr/>
            </a:pPr>
            <a:endParaRPr lang="en-IN" altLang="en-US"/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A909F0E9-D4F4-A0C9-8996-172F6AEF4070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hangingPunct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pPr>
              <a:defRPr/>
            </a:pPr>
            <a:fld id="{D013DAEF-258A-4EE5-8B82-E632EA4FFB8C}" type="slidenum">
              <a:rPr lang="en-IN" altLang="en-US"/>
              <a:pPr>
                <a:defRPr/>
              </a:pPr>
              <a:t>‹#›</a:t>
            </a:fld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6">
            <a:extLst>
              <a:ext uri="{FF2B5EF4-FFF2-40B4-BE49-F238E27FC236}">
                <a16:creationId xmlns:a16="http://schemas.microsoft.com/office/drawing/2014/main" id="{19D9B5FB-C75D-6509-34DD-5CF9A0843D4E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1A5F751-1F02-4940-8B93-476B7854BB02}" type="slidenum">
              <a:rPr lang="en-IN" altLang="en-US" sz="1400" smtClean="0"/>
              <a:pPr>
                <a:spcBef>
                  <a:spcPct val="0"/>
                </a:spcBef>
              </a:pPr>
              <a:t>1</a:t>
            </a:fld>
            <a:endParaRPr lang="en-IN" altLang="en-US" sz="1400"/>
          </a:p>
        </p:txBody>
      </p:sp>
      <p:sp>
        <p:nvSpPr>
          <p:cNvPr id="7171" name="Rectangle 1">
            <a:extLst>
              <a:ext uri="{FF2B5EF4-FFF2-40B4-BE49-F238E27FC236}">
                <a16:creationId xmlns:a16="http://schemas.microsoft.com/office/drawing/2014/main" id="{CEA63CCE-8FC4-6292-BAB5-BFBCB674205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172" name="Rectangle 2">
            <a:extLst>
              <a:ext uri="{FF2B5EF4-FFF2-40B4-BE49-F238E27FC236}">
                <a16:creationId xmlns:a16="http://schemas.microsoft.com/office/drawing/2014/main" id="{4B9F9D15-F71C-A8C5-9145-5D73F02F5E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6">
            <a:extLst>
              <a:ext uri="{FF2B5EF4-FFF2-40B4-BE49-F238E27FC236}">
                <a16:creationId xmlns:a16="http://schemas.microsoft.com/office/drawing/2014/main" id="{2B2A6E11-7973-33BF-FA77-A049BAF41BF4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9EF49AB6-05AF-40F0-A1A4-FED73235400A}" type="slidenum">
              <a:rPr lang="en-IN" altLang="en-US" sz="1400" smtClean="0"/>
              <a:pPr>
                <a:spcBef>
                  <a:spcPct val="0"/>
                </a:spcBef>
              </a:pPr>
              <a:t>20</a:t>
            </a:fld>
            <a:endParaRPr lang="en-IN" altLang="en-US" sz="1400"/>
          </a:p>
        </p:txBody>
      </p:sp>
      <p:sp>
        <p:nvSpPr>
          <p:cNvPr id="26627" name="Rectangle 1">
            <a:extLst>
              <a:ext uri="{FF2B5EF4-FFF2-40B4-BE49-F238E27FC236}">
                <a16:creationId xmlns:a16="http://schemas.microsoft.com/office/drawing/2014/main" id="{0AE513C7-98EE-06BC-5A68-722F4724B8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6628" name="Rectangle 2">
            <a:extLst>
              <a:ext uri="{FF2B5EF4-FFF2-40B4-BE49-F238E27FC236}">
                <a16:creationId xmlns:a16="http://schemas.microsoft.com/office/drawing/2014/main" id="{959F5A9B-18AA-60F9-B627-597991D09F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6">
            <a:extLst>
              <a:ext uri="{FF2B5EF4-FFF2-40B4-BE49-F238E27FC236}">
                <a16:creationId xmlns:a16="http://schemas.microsoft.com/office/drawing/2014/main" id="{8AF78DE2-D11D-3879-BFF9-33A27BF55E64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A6C76F2-2907-4692-AFFA-C2068235D094}" type="slidenum">
              <a:rPr lang="en-IN" altLang="en-US" sz="1400" smtClean="0"/>
              <a:pPr>
                <a:spcBef>
                  <a:spcPct val="0"/>
                </a:spcBef>
              </a:pPr>
              <a:t>2</a:t>
            </a:fld>
            <a:endParaRPr lang="en-IN" altLang="en-US" sz="1400"/>
          </a:p>
        </p:txBody>
      </p:sp>
      <p:sp>
        <p:nvSpPr>
          <p:cNvPr id="9219" name="Rectangle 1">
            <a:extLst>
              <a:ext uri="{FF2B5EF4-FFF2-40B4-BE49-F238E27FC236}">
                <a16:creationId xmlns:a16="http://schemas.microsoft.com/office/drawing/2014/main" id="{117CAB2A-D731-E744-268F-DFA32FFAC71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220" name="Rectangle 2">
            <a:extLst>
              <a:ext uri="{FF2B5EF4-FFF2-40B4-BE49-F238E27FC236}">
                <a16:creationId xmlns:a16="http://schemas.microsoft.com/office/drawing/2014/main" id="{AF399D1D-CED6-C8A7-70D5-3E358CC54E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6">
            <a:extLst>
              <a:ext uri="{FF2B5EF4-FFF2-40B4-BE49-F238E27FC236}">
                <a16:creationId xmlns:a16="http://schemas.microsoft.com/office/drawing/2014/main" id="{B42E4657-B3C6-2BD6-472D-429775DB6AC8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32F10AB-1EA7-4554-9BA6-081256CCB8DD}" type="slidenum">
              <a:rPr lang="en-IN" altLang="en-US" sz="1400" smtClean="0"/>
              <a:pPr>
                <a:spcBef>
                  <a:spcPct val="0"/>
                </a:spcBef>
              </a:pPr>
              <a:t>3</a:t>
            </a:fld>
            <a:endParaRPr lang="en-IN" altLang="en-US" sz="1400"/>
          </a:p>
        </p:txBody>
      </p:sp>
      <p:sp>
        <p:nvSpPr>
          <p:cNvPr id="11267" name="Rectangle 1">
            <a:extLst>
              <a:ext uri="{FF2B5EF4-FFF2-40B4-BE49-F238E27FC236}">
                <a16:creationId xmlns:a16="http://schemas.microsoft.com/office/drawing/2014/main" id="{6D2C7E1A-EFE3-BA44-6FEC-9F67BC7D510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268" name="Rectangle 2">
            <a:extLst>
              <a:ext uri="{FF2B5EF4-FFF2-40B4-BE49-F238E27FC236}">
                <a16:creationId xmlns:a16="http://schemas.microsoft.com/office/drawing/2014/main" id="{E223D0CE-AF52-DCD7-5D83-9C94EDC497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6">
            <a:extLst>
              <a:ext uri="{FF2B5EF4-FFF2-40B4-BE49-F238E27FC236}">
                <a16:creationId xmlns:a16="http://schemas.microsoft.com/office/drawing/2014/main" id="{DD5047A4-A422-F2CC-C0A4-B14F5899D88F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478E861-0837-4E70-B370-F269A7FBBD32}" type="slidenum">
              <a:rPr lang="en-IN" altLang="en-US" sz="1400" smtClean="0"/>
              <a:pPr>
                <a:spcBef>
                  <a:spcPct val="0"/>
                </a:spcBef>
              </a:pPr>
              <a:t>5</a:t>
            </a:fld>
            <a:endParaRPr lang="en-IN" altLang="en-US" sz="1400"/>
          </a:p>
        </p:txBody>
      </p:sp>
      <p:sp>
        <p:nvSpPr>
          <p:cNvPr id="14339" name="Rectangle 1">
            <a:extLst>
              <a:ext uri="{FF2B5EF4-FFF2-40B4-BE49-F238E27FC236}">
                <a16:creationId xmlns:a16="http://schemas.microsoft.com/office/drawing/2014/main" id="{B0033959-4E07-C613-2B52-D4630785452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4340" name="Rectangle 2">
            <a:extLst>
              <a:ext uri="{FF2B5EF4-FFF2-40B4-BE49-F238E27FC236}">
                <a16:creationId xmlns:a16="http://schemas.microsoft.com/office/drawing/2014/main" id="{3467E3DE-AD0B-92AA-B6F0-1FB26EDF82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6">
            <a:extLst>
              <a:ext uri="{FF2B5EF4-FFF2-40B4-BE49-F238E27FC236}">
                <a16:creationId xmlns:a16="http://schemas.microsoft.com/office/drawing/2014/main" id="{8830FEEF-C51C-7EA4-1633-7F9D799DA1B9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A11F4B33-F00A-40E9-B6D3-6CEA2DFD989F}" type="slidenum">
              <a:rPr lang="en-IN" altLang="en-US" sz="1400" smtClean="0"/>
              <a:pPr>
                <a:spcBef>
                  <a:spcPct val="0"/>
                </a:spcBef>
              </a:pPr>
              <a:t>6</a:t>
            </a:fld>
            <a:endParaRPr lang="en-IN" altLang="en-US" sz="1400"/>
          </a:p>
        </p:txBody>
      </p:sp>
      <p:sp>
        <p:nvSpPr>
          <p:cNvPr id="16387" name="Rectangle 1">
            <a:extLst>
              <a:ext uri="{FF2B5EF4-FFF2-40B4-BE49-F238E27FC236}">
                <a16:creationId xmlns:a16="http://schemas.microsoft.com/office/drawing/2014/main" id="{ABF31B0A-4F29-0304-214C-E08BA203C11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6388" name="Rectangle 2">
            <a:extLst>
              <a:ext uri="{FF2B5EF4-FFF2-40B4-BE49-F238E27FC236}">
                <a16:creationId xmlns:a16="http://schemas.microsoft.com/office/drawing/2014/main" id="{CF922A05-EAB9-DD4D-AE17-C37C007548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6">
            <a:extLst>
              <a:ext uri="{FF2B5EF4-FFF2-40B4-BE49-F238E27FC236}">
                <a16:creationId xmlns:a16="http://schemas.microsoft.com/office/drawing/2014/main" id="{70377C0A-BB3F-8197-9189-52FB5959F4A5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9BAF8A6-FB34-474B-8899-0FDE8292D12B}" type="slidenum">
              <a:rPr lang="en-IN" altLang="en-US" sz="1400" smtClean="0"/>
              <a:pPr>
                <a:spcBef>
                  <a:spcPct val="0"/>
                </a:spcBef>
              </a:pPr>
              <a:t>7</a:t>
            </a:fld>
            <a:endParaRPr lang="en-IN" altLang="en-US" sz="1400"/>
          </a:p>
        </p:txBody>
      </p:sp>
      <p:sp>
        <p:nvSpPr>
          <p:cNvPr id="18435" name="Rectangle 1">
            <a:extLst>
              <a:ext uri="{FF2B5EF4-FFF2-40B4-BE49-F238E27FC236}">
                <a16:creationId xmlns:a16="http://schemas.microsoft.com/office/drawing/2014/main" id="{355EF3E7-2E52-B087-751F-E08EA83AF4D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2C1D8CBE-F50C-DEAE-C07F-78B2750467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6">
            <a:extLst>
              <a:ext uri="{FF2B5EF4-FFF2-40B4-BE49-F238E27FC236}">
                <a16:creationId xmlns:a16="http://schemas.microsoft.com/office/drawing/2014/main" id="{40D4CCCC-F027-C30B-7BF6-514209DBFA37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92F800BD-C7B7-4F11-A18C-BE2AF3ED3902}" type="slidenum">
              <a:rPr lang="en-IN" altLang="en-US" sz="1400" smtClean="0"/>
              <a:pPr>
                <a:spcBef>
                  <a:spcPct val="0"/>
                </a:spcBef>
              </a:pPr>
              <a:t>8</a:t>
            </a:fld>
            <a:endParaRPr lang="en-IN" altLang="en-US" sz="1400"/>
          </a:p>
        </p:txBody>
      </p:sp>
      <p:sp>
        <p:nvSpPr>
          <p:cNvPr id="20483" name="Rectangle 1">
            <a:extLst>
              <a:ext uri="{FF2B5EF4-FFF2-40B4-BE49-F238E27FC236}">
                <a16:creationId xmlns:a16="http://schemas.microsoft.com/office/drawing/2014/main" id="{1C332FD1-96E5-1DA7-F15A-1E89EEBD487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484" name="Rectangle 2">
            <a:extLst>
              <a:ext uri="{FF2B5EF4-FFF2-40B4-BE49-F238E27FC236}">
                <a16:creationId xmlns:a16="http://schemas.microsoft.com/office/drawing/2014/main" id="{0A022A76-1CBA-82DE-8A65-14246ECE05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6">
            <a:extLst>
              <a:ext uri="{FF2B5EF4-FFF2-40B4-BE49-F238E27FC236}">
                <a16:creationId xmlns:a16="http://schemas.microsoft.com/office/drawing/2014/main" id="{23F01D93-BBDD-2553-5C9D-7BBEDD5C0AE2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387CF3E-32C1-4311-A5CF-829D41A5FF88}" type="slidenum">
              <a:rPr lang="en-IN" altLang="en-US" sz="1400" smtClean="0"/>
              <a:pPr>
                <a:spcBef>
                  <a:spcPct val="0"/>
                </a:spcBef>
              </a:pPr>
              <a:t>9</a:t>
            </a:fld>
            <a:endParaRPr lang="en-IN" altLang="en-US" sz="1400"/>
          </a:p>
        </p:txBody>
      </p:sp>
      <p:sp>
        <p:nvSpPr>
          <p:cNvPr id="22531" name="Rectangle 1">
            <a:extLst>
              <a:ext uri="{FF2B5EF4-FFF2-40B4-BE49-F238E27FC236}">
                <a16:creationId xmlns:a16="http://schemas.microsoft.com/office/drawing/2014/main" id="{B6E57DE7-747F-C982-D006-23233D64882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2532" name="Rectangle 2">
            <a:extLst>
              <a:ext uri="{FF2B5EF4-FFF2-40B4-BE49-F238E27FC236}">
                <a16:creationId xmlns:a16="http://schemas.microsoft.com/office/drawing/2014/main" id="{01CD76AC-4E94-91D5-72E8-8375DF5774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6">
            <a:extLst>
              <a:ext uri="{FF2B5EF4-FFF2-40B4-BE49-F238E27FC236}">
                <a16:creationId xmlns:a16="http://schemas.microsoft.com/office/drawing/2014/main" id="{05075F74-08F8-AD9F-D284-38EA60BEE778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7FC19D26-F6D2-4390-A7D3-6E6C5E8CA07D}" type="slidenum">
              <a:rPr lang="en-IN" altLang="en-US" sz="1400" smtClean="0"/>
              <a:pPr>
                <a:spcBef>
                  <a:spcPct val="0"/>
                </a:spcBef>
              </a:pPr>
              <a:t>10</a:t>
            </a:fld>
            <a:endParaRPr lang="en-IN" altLang="en-US" sz="1400"/>
          </a:p>
        </p:txBody>
      </p:sp>
      <p:sp>
        <p:nvSpPr>
          <p:cNvPr id="24579" name="Rectangle 1">
            <a:extLst>
              <a:ext uri="{FF2B5EF4-FFF2-40B4-BE49-F238E27FC236}">
                <a16:creationId xmlns:a16="http://schemas.microsoft.com/office/drawing/2014/main" id="{F1F36D0D-242F-C37F-E7B5-88A2110DC5D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4580" name="Rectangle 2">
            <a:extLst>
              <a:ext uri="{FF2B5EF4-FFF2-40B4-BE49-F238E27FC236}">
                <a16:creationId xmlns:a16="http://schemas.microsoft.com/office/drawing/2014/main" id="{06B4FD2C-1BAC-CC44-85DC-93FD9E3DCED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7">
            <a:extLst>
              <a:ext uri="{FF2B5EF4-FFF2-40B4-BE49-F238E27FC236}">
                <a16:creationId xmlns:a16="http://schemas.microsoft.com/office/drawing/2014/main" id="{8BA627BF-3955-22A7-EE45-78E510211F41}"/>
              </a:ext>
            </a:extLst>
          </p:cNvPr>
          <p:cNvGrpSpPr>
            <a:grpSpLocks/>
          </p:cNvGrpSpPr>
          <p:nvPr/>
        </p:nvGrpSpPr>
        <p:grpSpPr bwMode="auto">
          <a:xfrm>
            <a:off x="-9525" y="-9525"/>
            <a:ext cx="10110788" cy="7578725"/>
            <a:chOff x="-8466" y="-8468"/>
            <a:chExt cx="9171316" cy="687493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0E9C296-E620-809E-6380-929178AEE6D8}"/>
                </a:ext>
              </a:extLst>
            </p:cNvPr>
            <p:cNvCxnSpPr/>
            <p:nvPr/>
          </p:nvCxnSpPr>
          <p:spPr>
            <a:xfrm flipV="1">
              <a:off x="5130870" y="4174961"/>
              <a:ext cx="4021900" cy="268286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995F820-3620-A343-3D34-461984B544F5}"/>
                </a:ext>
              </a:extLst>
            </p:cNvPr>
            <p:cNvCxnSpPr/>
            <p:nvPr/>
          </p:nvCxnSpPr>
          <p:spPr>
            <a:xfrm>
              <a:off x="7043180" y="172"/>
              <a:ext cx="1218234" cy="6857654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Freeform 29">
              <a:extLst>
                <a:ext uri="{FF2B5EF4-FFF2-40B4-BE49-F238E27FC236}">
                  <a16:creationId xmlns:a16="http://schemas.microsoft.com/office/drawing/2014/main" id="{0B6814A3-26CC-117D-52A6-DF0D9BA2C8BC}"/>
                </a:ext>
              </a:extLst>
            </p:cNvPr>
            <p:cNvSpPr/>
            <p:nvPr/>
          </p:nvSpPr>
          <p:spPr>
            <a:xfrm>
              <a:off x="6891981" y="172"/>
              <a:ext cx="2269429" cy="6866295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30">
              <a:extLst>
                <a:ext uri="{FF2B5EF4-FFF2-40B4-BE49-F238E27FC236}">
                  <a16:creationId xmlns:a16="http://schemas.microsoft.com/office/drawing/2014/main" id="{4A587476-D0C0-E82D-95B7-8CD9D5EBD8E7}"/>
                </a:ext>
              </a:extLst>
            </p:cNvPr>
            <p:cNvSpPr/>
            <p:nvPr/>
          </p:nvSpPr>
          <p:spPr>
            <a:xfrm>
              <a:off x="7204459" y="-8468"/>
              <a:ext cx="1948310" cy="6866295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31">
              <a:extLst>
                <a:ext uri="{FF2B5EF4-FFF2-40B4-BE49-F238E27FC236}">
                  <a16:creationId xmlns:a16="http://schemas.microsoft.com/office/drawing/2014/main" id="{22D1C0E2-1714-FF7C-D961-F1B68C43AABE}"/>
                </a:ext>
              </a:extLst>
            </p:cNvPr>
            <p:cNvSpPr/>
            <p:nvPr/>
          </p:nvSpPr>
          <p:spPr>
            <a:xfrm>
              <a:off x="6638542" y="3920066"/>
              <a:ext cx="2512788" cy="2937760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32">
              <a:extLst>
                <a:ext uri="{FF2B5EF4-FFF2-40B4-BE49-F238E27FC236}">
                  <a16:creationId xmlns:a16="http://schemas.microsoft.com/office/drawing/2014/main" id="{6142D96A-1861-2F3D-B6A4-1F6B2FA140E7}"/>
                </a:ext>
              </a:extLst>
            </p:cNvPr>
            <p:cNvSpPr/>
            <p:nvPr/>
          </p:nvSpPr>
          <p:spPr>
            <a:xfrm>
              <a:off x="7010060" y="-8468"/>
              <a:ext cx="2142710" cy="6866295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33">
              <a:extLst>
                <a:ext uri="{FF2B5EF4-FFF2-40B4-BE49-F238E27FC236}">
                  <a16:creationId xmlns:a16="http://schemas.microsoft.com/office/drawing/2014/main" id="{8B788962-43F2-4126-27E9-DFE0A7F0843E}"/>
                </a:ext>
              </a:extLst>
            </p:cNvPr>
            <p:cNvSpPr/>
            <p:nvPr/>
          </p:nvSpPr>
          <p:spPr>
            <a:xfrm>
              <a:off x="8295974" y="-8468"/>
              <a:ext cx="856795" cy="6866295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34">
              <a:extLst>
                <a:ext uri="{FF2B5EF4-FFF2-40B4-BE49-F238E27FC236}">
                  <a16:creationId xmlns:a16="http://schemas.microsoft.com/office/drawing/2014/main" id="{58BF0B35-D0CB-06FF-DD6C-A57F7C9447E3}"/>
                </a:ext>
              </a:extLst>
            </p:cNvPr>
            <p:cNvSpPr/>
            <p:nvPr/>
          </p:nvSpPr>
          <p:spPr>
            <a:xfrm>
              <a:off x="8094375" y="-8468"/>
              <a:ext cx="1067034" cy="6866295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B192193F-1040-A5F6-B856-E4825ACAA090}"/>
                </a:ext>
              </a:extLst>
            </p:cNvPr>
            <p:cNvSpPr/>
            <p:nvPr/>
          </p:nvSpPr>
          <p:spPr>
            <a:xfrm>
              <a:off x="8068455" y="4893559"/>
              <a:ext cx="1094395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7">
              <a:extLst>
                <a:ext uri="{FF2B5EF4-FFF2-40B4-BE49-F238E27FC236}">
                  <a16:creationId xmlns:a16="http://schemas.microsoft.com/office/drawing/2014/main" id="{E41712AB-791F-7D2F-E993-A849CE94E622}"/>
                </a:ext>
              </a:extLst>
            </p:cNvPr>
            <p:cNvSpPr/>
            <p:nvPr/>
          </p:nvSpPr>
          <p:spPr>
            <a:xfrm>
              <a:off x="-8466" y="-8468"/>
              <a:ext cx="863996" cy="5698391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6403" y="2650553"/>
            <a:ext cx="6423553" cy="1814743"/>
          </a:xfrm>
        </p:spPr>
        <p:txBody>
          <a:bodyPr anchor="b">
            <a:noAutofit/>
          </a:bodyPr>
          <a:lstStyle>
            <a:lvl1pPr algn="r">
              <a:defRPr sz="5952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6403" y="4465295"/>
            <a:ext cx="6423553" cy="1209128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B70D062-0661-C173-CF16-D2540D37D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31F69D-86AC-4102-89A2-24C927EE18CE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4148A736-9A18-C00D-D045-79986B937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2B43AE33-C046-2B0F-9BF9-0F37C77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7B8DFE-B5AF-462D-92C4-609A45DB2C4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5699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2" y="671971"/>
            <a:ext cx="6997914" cy="3751839"/>
          </a:xfrm>
        </p:spPr>
        <p:txBody>
          <a:bodyPr anchor="ctr"/>
          <a:lstStyle>
            <a:lvl1pPr algn="l">
              <a:defRPr sz="485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2" y="4927788"/>
            <a:ext cx="6997914" cy="1731695"/>
          </a:xfrm>
        </p:spPr>
        <p:txBody>
          <a:bodyPr anchor="ctr"/>
          <a:lstStyle>
            <a:lvl1pPr marL="0" indent="0" algn="l">
              <a:buNone/>
              <a:defRPr sz="198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818D6-63FE-2F1A-12CA-CC806349B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DDFA96-353F-4AE6-9055-9096660450D2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789D1-7545-29A1-E0B3-67FC81DF9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418D0-8796-67C0-C3AE-C20D529DB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1763BE-F7DE-435F-994D-293906A0B6C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5459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A35992-38DE-0664-520A-28EA000DE524}"/>
              </a:ext>
            </a:extLst>
          </p:cNvPr>
          <p:cNvSpPr txBox="1"/>
          <p:nvPr/>
        </p:nvSpPr>
        <p:spPr>
          <a:xfrm>
            <a:off x="531813" y="871538"/>
            <a:ext cx="504825" cy="644525"/>
          </a:xfrm>
          <a:prstGeom prst="rect">
            <a:avLst/>
          </a:prstGeom>
        </p:spPr>
        <p:txBody>
          <a:bodyPr lIns="100796" tIns="50398" rIns="100796" bIns="50398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818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CFA1BC-CD46-FE93-C218-5E5BF1516A8E}"/>
              </a:ext>
            </a:extLst>
          </p:cNvPr>
          <p:cNvSpPr txBox="1"/>
          <p:nvPr/>
        </p:nvSpPr>
        <p:spPr>
          <a:xfrm>
            <a:off x="7439025" y="3181350"/>
            <a:ext cx="503238" cy="644525"/>
          </a:xfrm>
          <a:prstGeom prst="rect">
            <a:avLst/>
          </a:prstGeom>
        </p:spPr>
        <p:txBody>
          <a:bodyPr lIns="100796" tIns="50398" rIns="100796" bIns="50398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818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257" y="671971"/>
            <a:ext cx="6694159" cy="3331857"/>
          </a:xfrm>
        </p:spPr>
        <p:txBody>
          <a:bodyPr anchor="ctr"/>
          <a:lstStyle>
            <a:lvl1pPr algn="l">
              <a:defRPr sz="485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13857" y="4003828"/>
            <a:ext cx="5974958" cy="419982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76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>
              <a:buFontTx/>
              <a:buNone/>
              <a:defRPr/>
            </a:lvl2pPr>
            <a:lvl3pPr marL="1007943" indent="0">
              <a:buFontTx/>
              <a:buNone/>
              <a:defRPr/>
            </a:lvl3pPr>
            <a:lvl4pPr marL="1511915" indent="0">
              <a:buFontTx/>
              <a:buNone/>
              <a:defRPr/>
            </a:lvl4pPr>
            <a:lvl5pPr marL="2015886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0" y="4927788"/>
            <a:ext cx="6997915" cy="1731695"/>
          </a:xfrm>
        </p:spPr>
        <p:txBody>
          <a:bodyPr anchor="ctr"/>
          <a:lstStyle>
            <a:lvl1pPr marL="0" indent="0" algn="l">
              <a:buNone/>
              <a:defRPr sz="198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3DEB419-A733-EA15-9D90-B1DEF41A8C5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265B78-7213-4744-BF7E-C9A6A5508B1B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0E64011-7C11-AE1A-CFE1-4B436E6B92E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F215A58-22E5-9F6C-0254-6AC4B20AABF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354A79-4921-429D-A1DC-870CAF3A9D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2728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0" y="2129659"/>
            <a:ext cx="6997915" cy="2861014"/>
          </a:xfrm>
        </p:spPr>
        <p:txBody>
          <a:bodyPr anchor="b"/>
          <a:lstStyle>
            <a:lvl1pPr algn="l">
              <a:defRPr sz="485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0" y="4990673"/>
            <a:ext cx="6997915" cy="1668810"/>
          </a:xfrm>
        </p:spPr>
        <p:txBody>
          <a:bodyPr/>
          <a:lstStyle>
            <a:lvl1pPr marL="0" indent="0" algn="l">
              <a:buNone/>
              <a:defRPr sz="198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228B7-3721-B798-225D-B5EE20DBD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79252C-AC8E-4519-A522-C7FF2190EDB8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ED4CA-7337-645A-C4D4-FFABAA1A5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19F01-4A64-CD49-299B-00A8110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615224-950A-46F5-83C6-38FEF9414DE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3532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8A0DD7-7985-CF0F-8C6B-8D5CD66AFECE}"/>
              </a:ext>
            </a:extLst>
          </p:cNvPr>
          <p:cNvSpPr txBox="1"/>
          <p:nvPr/>
        </p:nvSpPr>
        <p:spPr>
          <a:xfrm>
            <a:off x="531813" y="871538"/>
            <a:ext cx="504825" cy="644525"/>
          </a:xfrm>
          <a:prstGeom prst="rect">
            <a:avLst/>
          </a:prstGeom>
        </p:spPr>
        <p:txBody>
          <a:bodyPr lIns="100796" tIns="50398" rIns="100796" bIns="50398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818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3A8DBA-93BF-80E5-1EBD-391BF50F5132}"/>
              </a:ext>
            </a:extLst>
          </p:cNvPr>
          <p:cNvSpPr txBox="1"/>
          <p:nvPr/>
        </p:nvSpPr>
        <p:spPr>
          <a:xfrm>
            <a:off x="7439025" y="3181350"/>
            <a:ext cx="503238" cy="644525"/>
          </a:xfrm>
          <a:prstGeom prst="rect">
            <a:avLst/>
          </a:prstGeom>
        </p:spPr>
        <p:txBody>
          <a:bodyPr lIns="100796" tIns="50398" rIns="100796" bIns="50398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818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257" y="671971"/>
            <a:ext cx="6694159" cy="3331857"/>
          </a:xfrm>
        </p:spPr>
        <p:txBody>
          <a:bodyPr anchor="ctr"/>
          <a:lstStyle>
            <a:lvl1pPr algn="l">
              <a:defRPr sz="485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2038" y="4423810"/>
            <a:ext cx="6997916" cy="566863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646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03972" indent="0">
              <a:buFontTx/>
              <a:buNone/>
              <a:defRPr/>
            </a:lvl2pPr>
            <a:lvl3pPr marL="1007943" indent="0">
              <a:buFontTx/>
              <a:buNone/>
              <a:defRPr/>
            </a:lvl3pPr>
            <a:lvl4pPr marL="1511915" indent="0">
              <a:buFontTx/>
              <a:buNone/>
              <a:defRPr/>
            </a:lvl4pPr>
            <a:lvl5pPr marL="2015886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0" y="4990673"/>
            <a:ext cx="6997915" cy="1668810"/>
          </a:xfrm>
        </p:spPr>
        <p:txBody>
          <a:bodyPr/>
          <a:lstStyle>
            <a:lvl1pPr marL="0" indent="0" algn="l">
              <a:buNone/>
              <a:defRPr sz="198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206BAE5-9887-EAF0-7BD7-72989CB2270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9E848A-FE29-4E86-B4C4-861E0296F5EB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8EF8F32-B898-C972-7F05-D1D052C2A9B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2F6D854-91CD-307F-ECFB-DD6281BA751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FF87E9-0AC1-45C6-81D9-5A916274A4A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94279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930" y="671971"/>
            <a:ext cx="6991025" cy="3331857"/>
          </a:xfrm>
        </p:spPr>
        <p:txBody>
          <a:bodyPr anchor="ctr"/>
          <a:lstStyle>
            <a:lvl1pPr algn="l">
              <a:defRPr sz="485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2038" y="4423810"/>
            <a:ext cx="6997916" cy="566863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646">
                <a:solidFill>
                  <a:schemeClr val="accent1"/>
                </a:solidFill>
              </a:defRPr>
            </a:lvl1pPr>
            <a:lvl2pPr marL="503972" indent="0">
              <a:buFontTx/>
              <a:buNone/>
              <a:defRPr/>
            </a:lvl2pPr>
            <a:lvl3pPr marL="1007943" indent="0">
              <a:buFontTx/>
              <a:buNone/>
              <a:defRPr/>
            </a:lvl3pPr>
            <a:lvl4pPr marL="1511915" indent="0">
              <a:buFontTx/>
              <a:buNone/>
              <a:defRPr/>
            </a:lvl4pPr>
            <a:lvl5pPr marL="2015886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0" y="4990673"/>
            <a:ext cx="6997915" cy="1668810"/>
          </a:xfrm>
        </p:spPr>
        <p:txBody>
          <a:bodyPr/>
          <a:lstStyle>
            <a:lvl1pPr marL="0" indent="0" algn="l">
              <a:buNone/>
              <a:defRPr sz="198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4FD8A47-6147-B480-1B5B-CB3123EE2FC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DBC426-66F0-4ADB-838A-DD2E70621203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67BFAC9-FA50-16B7-D4FC-439942ED272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5368CB3-FB91-DBED-C1EE-45784E489FB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28F110-D9BF-441B-986D-5467B4C021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54375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70B5C-C708-5277-9E91-4B4F27FEB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CA393D-CB25-4CA8-A7F3-982D3779D223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7EFF2-504F-EB84-FFF9-33AFC469D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A13ED-96F2-F09E-F40B-8844B04DF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3BF024-55FC-44BE-AA28-DB05E9F233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30913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89572" y="671972"/>
            <a:ext cx="1079072" cy="5788752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2041" y="671972"/>
            <a:ext cx="5727155" cy="57887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842DB-4769-9422-0B3D-BFEA3C034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D912F4-0DA3-4252-8C05-EB891299F24F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6C7FD-4BD4-EC54-8B9F-09F71CACA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8102-7130-083B-6065-A9460AE2F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D4C3A6-9D6E-49BF-BFF4-AF7DC88819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2909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9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5FD93-8073-B481-1C05-799706A81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41B736-23D8-43D6-9FF3-942B640AF72B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47141-A0C3-DCF3-E63F-43E28B025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03A9F-B6D8-2593-DC3A-1F7BD4BE4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0EC047-33E1-4281-B210-D538A5A857A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4492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0" y="2977208"/>
            <a:ext cx="6997915" cy="2013467"/>
          </a:xfrm>
        </p:spPr>
        <p:txBody>
          <a:bodyPr anchor="b"/>
          <a:lstStyle>
            <a:lvl1pPr algn="l">
              <a:defRPr sz="440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0" y="4990673"/>
            <a:ext cx="6997915" cy="948432"/>
          </a:xfrm>
        </p:spPr>
        <p:txBody>
          <a:bodyPr/>
          <a:lstStyle>
            <a:lvl1pPr marL="0" indent="0" algn="l">
              <a:buNone/>
              <a:defRPr sz="220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05352-0DDA-56BB-6494-9B2BD915C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80A900-4D58-4921-B0B5-3822413F963A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96816-1998-EBAF-7D9E-86A1EE939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E3819-D6A5-3921-1C51-60BCA14A0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8F34BD-FD87-45A1-A25E-EA51DAD3292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0446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2" y="671971"/>
            <a:ext cx="6997914" cy="1455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2042" y="2381649"/>
            <a:ext cx="3404426" cy="4277832"/>
          </a:xfrm>
        </p:spPr>
        <p:txBody>
          <a:bodyPr/>
          <a:lstStyle>
            <a:lvl1pPr>
              <a:defRPr sz="1984"/>
            </a:lvl1pPr>
            <a:lvl2pPr>
              <a:defRPr sz="1764"/>
            </a:lvl2pPr>
            <a:lvl3pPr>
              <a:defRPr sz="1543"/>
            </a:lvl3pPr>
            <a:lvl4pPr>
              <a:defRPr sz="1323"/>
            </a:lvl4pPr>
            <a:lvl5pPr>
              <a:defRPr sz="1323"/>
            </a:lvl5pPr>
            <a:lvl6pPr>
              <a:defRPr sz="1323"/>
            </a:lvl6pPr>
            <a:lvl7pPr>
              <a:defRPr sz="1323"/>
            </a:lvl7pPr>
            <a:lvl8pPr>
              <a:defRPr sz="1323"/>
            </a:lvl8pPr>
            <a:lvl9pPr>
              <a:defRPr sz="132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5529" y="2381651"/>
            <a:ext cx="3404427" cy="4277834"/>
          </a:xfrm>
        </p:spPr>
        <p:txBody>
          <a:bodyPr/>
          <a:lstStyle>
            <a:lvl1pPr>
              <a:defRPr sz="1984"/>
            </a:lvl1pPr>
            <a:lvl2pPr>
              <a:defRPr sz="1764"/>
            </a:lvl2pPr>
            <a:lvl3pPr>
              <a:defRPr sz="1543"/>
            </a:lvl3pPr>
            <a:lvl4pPr>
              <a:defRPr sz="1323"/>
            </a:lvl4pPr>
            <a:lvl5pPr>
              <a:defRPr sz="1323"/>
            </a:lvl5pPr>
            <a:lvl6pPr>
              <a:defRPr sz="1323"/>
            </a:lvl6pPr>
            <a:lvl7pPr>
              <a:defRPr sz="1323"/>
            </a:lvl7pPr>
            <a:lvl8pPr>
              <a:defRPr sz="1323"/>
            </a:lvl8pPr>
            <a:lvl9pPr>
              <a:defRPr sz="132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BA718E8-6080-2C85-5B8F-2A423A92A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3655D3-49A5-4397-AE4A-26B0ADD528AA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CC45DC9-C75E-889D-B457-BDFC4501D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3DB253C-27E1-ED39-59E5-F22C1CF78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48CA89-9CF9-4C22-9971-D7B37B2EE7B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790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1" y="671971"/>
            <a:ext cx="6997913" cy="145593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1" y="2382084"/>
            <a:ext cx="3407251" cy="635222"/>
          </a:xfrm>
        </p:spPr>
        <p:txBody>
          <a:bodyPr anchor="b">
            <a:noAutofit/>
          </a:bodyPr>
          <a:lstStyle>
            <a:lvl1pPr marL="0" indent="0">
              <a:buNone/>
              <a:defRPr sz="2646" b="0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2041" y="3017307"/>
            <a:ext cx="3407251" cy="36421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62702" y="2382084"/>
            <a:ext cx="3407251" cy="635222"/>
          </a:xfrm>
        </p:spPr>
        <p:txBody>
          <a:bodyPr anchor="b">
            <a:noAutofit/>
          </a:bodyPr>
          <a:lstStyle>
            <a:lvl1pPr marL="0" indent="0">
              <a:buNone/>
              <a:defRPr sz="2646" b="0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62702" y="3017307"/>
            <a:ext cx="3407251" cy="36421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04FB766-CF54-6C7E-EB87-C3F5B17F6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0F0D06-8279-45DE-BFBC-C7D9AF5E3776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3C1756C-19CC-9D28-AC44-9CBC9DB13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8E31717-C5A9-1D3B-9DBD-7FCB88CBC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04277C-A186-40A6-8F9A-E74B6F2372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3057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1" y="671971"/>
            <a:ext cx="6997914" cy="1455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0786D28-43C2-3E81-074D-98C42161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843B3B-0D8B-4862-B2B5-76AD02BCBF7B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297AAAA-0215-FF62-26F9-09F893575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DA76A5A-F4EF-3595-FC44-10753170E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08E60F-F799-480A-9EB5-D0ADE38D33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6541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1FE3254E-53EE-211E-48A6-49B8BA19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BBA5E9-1A1F-4675-B590-598A38CE917C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78494D5-3EEA-F9EB-430A-987B657D5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DC4E055-7143-8FEC-3F45-817B94307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CAA0F6-4FF5-4849-A73F-75EAA4C374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6442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1" y="1651933"/>
            <a:ext cx="3075982" cy="1409272"/>
          </a:xfrm>
        </p:spPr>
        <p:txBody>
          <a:bodyPr anchor="b"/>
          <a:lstStyle>
            <a:lvl1pPr>
              <a:defRPr sz="22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7083" y="567610"/>
            <a:ext cx="3732871" cy="60918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2041" y="3061205"/>
            <a:ext cx="3075982" cy="2848876"/>
          </a:xfrm>
        </p:spPr>
        <p:txBody>
          <a:bodyPr/>
          <a:lstStyle>
            <a:lvl1pPr marL="0" indent="0">
              <a:buNone/>
              <a:defRPr sz="1543"/>
            </a:lvl1pPr>
            <a:lvl2pPr marL="377979" indent="0">
              <a:buNone/>
              <a:defRPr sz="1157"/>
            </a:lvl2pPr>
            <a:lvl3pPr marL="755957" indent="0">
              <a:buNone/>
              <a:defRPr sz="992"/>
            </a:lvl3pPr>
            <a:lvl4pPr marL="1133936" indent="0">
              <a:buNone/>
              <a:defRPr sz="827"/>
            </a:lvl4pPr>
            <a:lvl5pPr marL="1511915" indent="0">
              <a:buNone/>
              <a:defRPr sz="827"/>
            </a:lvl5pPr>
            <a:lvl6pPr marL="1889893" indent="0">
              <a:buNone/>
              <a:defRPr sz="827"/>
            </a:lvl6pPr>
            <a:lvl7pPr marL="2267872" indent="0">
              <a:buNone/>
              <a:defRPr sz="827"/>
            </a:lvl7pPr>
            <a:lvl8pPr marL="2645851" indent="0">
              <a:buNone/>
              <a:defRPr sz="827"/>
            </a:lvl8pPr>
            <a:lvl9pPr marL="3023829" indent="0">
              <a:buNone/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EB2B69E-855B-1091-BE6B-CEE2F334A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F416A8-6E6C-488B-BF74-FCDA7003AD93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4C5D3E0-5B42-BE2A-D535-0FCDA1240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4554719-FD63-B892-24CD-658396F6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3988B9-EA66-40BF-8FD5-8186BC83C07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7532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1" y="5291772"/>
            <a:ext cx="6997914" cy="624724"/>
          </a:xfrm>
        </p:spPr>
        <p:txBody>
          <a:bodyPr anchor="b"/>
          <a:lstStyle>
            <a:lvl1pPr algn="l">
              <a:defRPr sz="2646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2041" y="671971"/>
            <a:ext cx="6997914" cy="4239192"/>
          </a:xfrm>
        </p:spPr>
        <p:txBody>
          <a:bodyPr rtlCol="0">
            <a:normAutofit/>
          </a:bodyPr>
          <a:lstStyle>
            <a:lvl1pPr marL="0" indent="0" algn="ctr">
              <a:buNone/>
              <a:defRPr sz="1764"/>
            </a:lvl1pPr>
            <a:lvl2pPr marL="503972" indent="0">
              <a:buNone/>
              <a:defRPr sz="1764"/>
            </a:lvl2pPr>
            <a:lvl3pPr marL="1007943" indent="0">
              <a:buNone/>
              <a:defRPr sz="1764"/>
            </a:lvl3pPr>
            <a:lvl4pPr marL="1511915" indent="0">
              <a:buNone/>
              <a:defRPr sz="1764"/>
            </a:lvl4pPr>
            <a:lvl5pPr marL="2015886" indent="0">
              <a:buNone/>
              <a:defRPr sz="1764"/>
            </a:lvl5pPr>
            <a:lvl6pPr marL="2519858" indent="0">
              <a:buNone/>
              <a:defRPr sz="1764"/>
            </a:lvl6pPr>
            <a:lvl7pPr marL="3023829" indent="0">
              <a:buNone/>
              <a:defRPr sz="1764"/>
            </a:lvl7pPr>
            <a:lvl8pPr marL="3527801" indent="0">
              <a:buNone/>
              <a:defRPr sz="1764"/>
            </a:lvl8pPr>
            <a:lvl9pPr marL="4031772" indent="0">
              <a:buNone/>
              <a:defRPr sz="1764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2041" y="5916496"/>
            <a:ext cx="6997914" cy="742987"/>
          </a:xfrm>
        </p:spPr>
        <p:txBody>
          <a:bodyPr/>
          <a:lstStyle>
            <a:lvl1pPr marL="0" indent="0">
              <a:buNone/>
              <a:defRPr sz="132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8360A69-E9C3-C822-C26D-B43055E0D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D00988-7236-47CA-B9A3-BE9F2653AFD5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95D5E56-6FF8-95DA-676C-193E8CBAB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A41D156-D31B-91C9-DA36-6EC17C598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0C21EF-AD05-4109-A092-E44B3BED11F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9837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16">
            <a:extLst>
              <a:ext uri="{FF2B5EF4-FFF2-40B4-BE49-F238E27FC236}">
                <a16:creationId xmlns:a16="http://schemas.microsoft.com/office/drawing/2014/main" id="{BDF1D6FD-FFCB-06C3-32AA-7DB3D3FC0822}"/>
              </a:ext>
            </a:extLst>
          </p:cNvPr>
          <p:cNvGrpSpPr>
            <a:grpSpLocks/>
          </p:cNvGrpSpPr>
          <p:nvPr/>
        </p:nvGrpSpPr>
        <p:grpSpPr bwMode="auto">
          <a:xfrm>
            <a:off x="-9525" y="-9525"/>
            <a:ext cx="10110788" cy="7578725"/>
            <a:chOff x="-8467" y="-8468"/>
            <a:chExt cx="9171317" cy="6874935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DF92C493-F65C-B109-9B82-E074D39DACDC}"/>
                </a:ext>
              </a:extLst>
            </p:cNvPr>
            <p:cNvSpPr/>
            <p:nvPr/>
          </p:nvSpPr>
          <p:spPr>
            <a:xfrm>
              <a:off x="-8467" y="4013672"/>
              <a:ext cx="457918" cy="2852795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8E13034-BA30-00E1-61ED-3F229179C48C}"/>
                </a:ext>
              </a:extLst>
            </p:cNvPr>
            <p:cNvCxnSpPr/>
            <p:nvPr/>
          </p:nvCxnSpPr>
          <p:spPr>
            <a:xfrm flipV="1">
              <a:off x="5130869" y="4174961"/>
              <a:ext cx="4021900" cy="268286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4C0738E-6315-383E-5ECD-91333869DB47}"/>
                </a:ext>
              </a:extLst>
            </p:cNvPr>
            <p:cNvCxnSpPr/>
            <p:nvPr/>
          </p:nvCxnSpPr>
          <p:spPr>
            <a:xfrm>
              <a:off x="7043180" y="172"/>
              <a:ext cx="1218234" cy="6857654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23335F68-1B27-114B-170E-4E6BB5916383}"/>
                </a:ext>
              </a:extLst>
            </p:cNvPr>
            <p:cNvSpPr/>
            <p:nvPr/>
          </p:nvSpPr>
          <p:spPr>
            <a:xfrm>
              <a:off x="6891980" y="172"/>
              <a:ext cx="2269429" cy="6866295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FC7BB09-70FF-6795-9BB9-A5F4721A009E}"/>
                </a:ext>
              </a:extLst>
            </p:cNvPr>
            <p:cNvSpPr/>
            <p:nvPr/>
          </p:nvSpPr>
          <p:spPr>
            <a:xfrm>
              <a:off x="7204459" y="-8468"/>
              <a:ext cx="1948310" cy="6866295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17C52E66-C040-D7C5-BB13-8F84BFE33F87}"/>
                </a:ext>
              </a:extLst>
            </p:cNvPr>
            <p:cNvSpPr/>
            <p:nvPr/>
          </p:nvSpPr>
          <p:spPr>
            <a:xfrm>
              <a:off x="6638542" y="3920066"/>
              <a:ext cx="2512789" cy="2937760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D068EBE-0D34-953C-2F17-621DEB7A306A}"/>
                </a:ext>
              </a:extLst>
            </p:cNvPr>
            <p:cNvSpPr/>
            <p:nvPr/>
          </p:nvSpPr>
          <p:spPr>
            <a:xfrm>
              <a:off x="7010060" y="-8468"/>
              <a:ext cx="2142710" cy="6866295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01CD9E7-E86A-EC45-B63A-6ACC51C1CC1D}"/>
                </a:ext>
              </a:extLst>
            </p:cNvPr>
            <p:cNvSpPr/>
            <p:nvPr/>
          </p:nvSpPr>
          <p:spPr>
            <a:xfrm>
              <a:off x="8295974" y="-8468"/>
              <a:ext cx="856795" cy="6866295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5DBC02B3-7A3A-4632-D576-2CDE11EB7162}"/>
                </a:ext>
              </a:extLst>
            </p:cNvPr>
            <p:cNvSpPr/>
            <p:nvPr/>
          </p:nvSpPr>
          <p:spPr>
            <a:xfrm>
              <a:off x="8094375" y="-8468"/>
              <a:ext cx="1067034" cy="6866295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A73C09D-B7CE-8F04-2583-BC47BFFACA07}"/>
                </a:ext>
              </a:extLst>
            </p:cNvPr>
            <p:cNvSpPr/>
            <p:nvPr/>
          </p:nvSpPr>
          <p:spPr>
            <a:xfrm>
              <a:off x="8068455" y="4893559"/>
              <a:ext cx="1094395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27" name="Title Placeholder 1">
            <a:extLst>
              <a:ext uri="{FF2B5EF4-FFF2-40B4-BE49-F238E27FC236}">
                <a16:creationId xmlns:a16="http://schemas.microsoft.com/office/drawing/2014/main" id="{F8E6996A-2782-1885-215C-52C98DC2E9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71513" y="671513"/>
            <a:ext cx="6997700" cy="1455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Text Placeholder 2">
            <a:extLst>
              <a:ext uri="{FF2B5EF4-FFF2-40B4-BE49-F238E27FC236}">
                <a16:creationId xmlns:a16="http://schemas.microsoft.com/office/drawing/2014/main" id="{A124991D-8C3C-2EA0-C1FC-C7206C01E2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71513" y="2381250"/>
            <a:ext cx="6997700" cy="427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0F92A-DBDB-AA04-758C-BFC6ADF0F8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959475" y="6659563"/>
            <a:ext cx="754063" cy="401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992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7275C59-22F5-43E5-A0D9-1E5D1B922F21}" type="datetimeFigureOut">
              <a:rPr lang="en-US"/>
              <a:pPr>
                <a:defRPr/>
              </a:pPr>
              <a:t>5/10/2022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1FA4B-916C-FF29-2772-7D2931739D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1513" y="6659563"/>
            <a:ext cx="5097462" cy="401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992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326FE3-F23B-0293-FEEA-E7A151951D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04063" y="6659563"/>
            <a:ext cx="565150" cy="401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F9C4CA50-A147-4511-AE77-3EAAB055AD7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7" r:id="rId1"/>
    <p:sldLayoutId id="2147483954" r:id="rId2"/>
    <p:sldLayoutId id="2147483955" r:id="rId3"/>
    <p:sldLayoutId id="2147483956" r:id="rId4"/>
    <p:sldLayoutId id="2147483957" r:id="rId5"/>
    <p:sldLayoutId id="2147483958" r:id="rId6"/>
    <p:sldLayoutId id="2147483959" r:id="rId7"/>
    <p:sldLayoutId id="2147483960" r:id="rId8"/>
    <p:sldLayoutId id="2147483961" r:id="rId9"/>
    <p:sldLayoutId id="2147483962" r:id="rId10"/>
    <p:sldLayoutId id="2147483968" r:id="rId11"/>
    <p:sldLayoutId id="2147483963" r:id="rId12"/>
    <p:sldLayoutId id="2147483969" r:id="rId13"/>
    <p:sldLayoutId id="2147483964" r:id="rId14"/>
    <p:sldLayoutId id="2147483965" r:id="rId15"/>
    <p:sldLayoutId id="2147483966" r:id="rId16"/>
  </p:sldLayoutIdLst>
  <p:txStyles>
    <p:titleStyle>
      <a:lvl1pPr algn="l" defTabSz="503238" rtl="0" eaLnBrk="0" fontAlgn="base" hangingPunct="0">
        <a:spcBef>
          <a:spcPct val="0"/>
        </a:spcBef>
        <a:spcAft>
          <a:spcPct val="0"/>
        </a:spcAft>
        <a:defRPr sz="3900" kern="1200">
          <a:solidFill>
            <a:schemeClr val="accent1"/>
          </a:solidFill>
          <a:latin typeface="+mj-lt"/>
          <a:ea typeface="+mj-ea"/>
          <a:cs typeface="+mj-cs"/>
        </a:defRPr>
      </a:lvl1pPr>
      <a:lvl2pPr algn="l" defTabSz="503238" rtl="0" eaLnBrk="0" fontAlgn="base" hangingPunct="0">
        <a:spcBef>
          <a:spcPct val="0"/>
        </a:spcBef>
        <a:spcAft>
          <a:spcPct val="0"/>
        </a:spcAft>
        <a:defRPr sz="3900">
          <a:solidFill>
            <a:schemeClr val="accent1"/>
          </a:solidFill>
          <a:latin typeface="Trebuchet MS" panose="020B0603020202020204" pitchFamily="34" charset="0"/>
        </a:defRPr>
      </a:lvl2pPr>
      <a:lvl3pPr algn="l" defTabSz="503238" rtl="0" eaLnBrk="0" fontAlgn="base" hangingPunct="0">
        <a:spcBef>
          <a:spcPct val="0"/>
        </a:spcBef>
        <a:spcAft>
          <a:spcPct val="0"/>
        </a:spcAft>
        <a:defRPr sz="3900">
          <a:solidFill>
            <a:schemeClr val="accent1"/>
          </a:solidFill>
          <a:latin typeface="Trebuchet MS" panose="020B0603020202020204" pitchFamily="34" charset="0"/>
        </a:defRPr>
      </a:lvl3pPr>
      <a:lvl4pPr algn="l" defTabSz="503238" rtl="0" eaLnBrk="0" fontAlgn="base" hangingPunct="0">
        <a:spcBef>
          <a:spcPct val="0"/>
        </a:spcBef>
        <a:spcAft>
          <a:spcPct val="0"/>
        </a:spcAft>
        <a:defRPr sz="3900">
          <a:solidFill>
            <a:schemeClr val="accent1"/>
          </a:solidFill>
          <a:latin typeface="Trebuchet MS" panose="020B0603020202020204" pitchFamily="34" charset="0"/>
        </a:defRPr>
      </a:lvl4pPr>
      <a:lvl5pPr algn="l" defTabSz="503238" rtl="0" eaLnBrk="0" fontAlgn="base" hangingPunct="0">
        <a:spcBef>
          <a:spcPct val="0"/>
        </a:spcBef>
        <a:spcAft>
          <a:spcPct val="0"/>
        </a:spcAft>
        <a:defRPr sz="3900">
          <a:solidFill>
            <a:schemeClr val="accent1"/>
          </a:solidFill>
          <a:latin typeface="Trebuchet MS" panose="020B0603020202020204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77825" indent="-377825" algn="l" defTabSz="503238" rtl="0" eaLnBrk="0" fontAlgn="base" hangingPunct="0">
        <a:spcBef>
          <a:spcPts val="11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900" kern="1200">
          <a:solidFill>
            <a:srgbClr val="404040"/>
          </a:solidFill>
          <a:latin typeface="+mn-lt"/>
          <a:ea typeface="+mn-ea"/>
          <a:cs typeface="+mn-cs"/>
        </a:defRPr>
      </a:lvl1pPr>
      <a:lvl2pPr marL="817563" indent="-314325" algn="l" defTabSz="503238" rtl="0" eaLnBrk="0" fontAlgn="base" hangingPunct="0">
        <a:spcBef>
          <a:spcPts val="11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700" kern="1200">
          <a:solidFill>
            <a:srgbClr val="404040"/>
          </a:solidFill>
          <a:latin typeface="+mn-lt"/>
          <a:ea typeface="+mn-ea"/>
          <a:cs typeface="+mn-cs"/>
        </a:defRPr>
      </a:lvl2pPr>
      <a:lvl3pPr marL="1258888" indent="-250825" algn="l" defTabSz="503238" rtl="0" eaLnBrk="0" fontAlgn="base" hangingPunct="0">
        <a:spcBef>
          <a:spcPts val="11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500" kern="1200">
          <a:solidFill>
            <a:srgbClr val="404040"/>
          </a:solidFill>
          <a:latin typeface="+mn-lt"/>
          <a:ea typeface="+mn-ea"/>
          <a:cs typeface="+mn-cs"/>
        </a:defRPr>
      </a:lvl3pPr>
      <a:lvl4pPr marL="1763713" indent="-250825" algn="l" defTabSz="503238" rtl="0" eaLnBrk="0" fontAlgn="base" hangingPunct="0">
        <a:spcBef>
          <a:spcPts val="11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300" kern="1200">
          <a:solidFill>
            <a:srgbClr val="404040"/>
          </a:solidFill>
          <a:latin typeface="+mn-lt"/>
          <a:ea typeface="+mn-ea"/>
          <a:cs typeface="+mn-cs"/>
        </a:defRPr>
      </a:lvl4pPr>
      <a:lvl5pPr marL="2266950" indent="-250825" algn="l" defTabSz="503238" rtl="0" eaLnBrk="0" fontAlgn="base" hangingPunct="0">
        <a:spcBef>
          <a:spcPts val="1100"/>
        </a:spcBef>
        <a:spcAft>
          <a:spcPct val="0"/>
        </a:spcAft>
        <a:buClr>
          <a:schemeClr val="accent1"/>
        </a:buClr>
        <a:buSzPct val="80000"/>
        <a:buFont typeface="Wingdings 3" panose="05040102010807070707" pitchFamily="18" charset="2"/>
        <a:buChar char=""/>
        <a:defRPr sz="1300" kern="1200">
          <a:solidFill>
            <a:srgbClr val="404040"/>
          </a:solidFill>
          <a:latin typeface="+mn-lt"/>
          <a:ea typeface="+mn-ea"/>
          <a:cs typeface="+mn-cs"/>
        </a:defRPr>
      </a:lvl5pPr>
      <a:lvl6pPr marL="2771844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275815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779787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283758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C45EE6DD-60AD-74EF-B55D-E52BF3F40E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1768475"/>
            <a:ext cx="9070975" cy="546735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31680" rIns="0" bIns="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Car Pooling System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altLang="en-US" sz="32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1.Mayur Jain              (20104024)     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2.Madhur Dukhande (20104014)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3.Aryan Amin             (20104071)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4.Anmol </a:t>
            </a:r>
            <a:r>
              <a:rPr lang="en-IN" altLang="en-US" sz="32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Ahirwar</a:t>
            </a:r>
            <a:r>
              <a:rPr lang="en-IN" altLang="en-US" sz="32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(20104131)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altLang="en-US" sz="32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altLang="en-US" sz="32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Ms. </a:t>
            </a:r>
            <a:r>
              <a:rPr lang="en-IN" altLang="en-US" sz="24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Rucha</a:t>
            </a:r>
            <a:r>
              <a:rPr lang="en-IN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Kulkarni</a:t>
            </a:r>
          </a:p>
        </p:txBody>
      </p:sp>
      <p:pic>
        <p:nvPicPr>
          <p:cNvPr id="6147" name="Picture 2">
            <a:extLst>
              <a:ext uri="{FF2B5EF4-FFF2-40B4-BE49-F238E27FC236}">
                <a16:creationId xmlns:a16="http://schemas.microsoft.com/office/drawing/2014/main" id="{21181EC3-AFF3-159A-7FFA-1FF3A00A8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63" y="1588"/>
            <a:ext cx="9936162" cy="1871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7BE3F0-F37C-40D1-C7DE-31BC0EEBAD9B}"/>
              </a:ext>
            </a:extLst>
          </p:cNvPr>
          <p:cNvCxnSpPr/>
          <p:nvPr/>
        </p:nvCxnSpPr>
        <p:spPr>
          <a:xfrm>
            <a:off x="0" y="1743075"/>
            <a:ext cx="100806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>
            <a:extLst>
              <a:ext uri="{FF2B5EF4-FFF2-40B4-BE49-F238E27FC236}">
                <a16:creationId xmlns:a16="http://schemas.microsoft.com/office/drawing/2014/main" id="{4247C2CF-4BA6-359B-6EF0-89D6F13C3F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1563688"/>
            <a:ext cx="9070975" cy="519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21240" rIns="0" bIns="0"/>
          <a:lstStyle>
            <a:lvl1pPr marL="10795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endParaRPr lang="en-IN" altLang="en-US" sz="24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416E5F-665B-4E76-8E39-3486F8F7B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9895" y="60161"/>
            <a:ext cx="5501029" cy="74995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DF84B4-AB6B-4D84-BDAB-1BE0E3E367C2}"/>
              </a:ext>
            </a:extLst>
          </p:cNvPr>
          <p:cNvSpPr txBox="1"/>
          <p:nvPr/>
        </p:nvSpPr>
        <p:spPr>
          <a:xfrm>
            <a:off x="336331" y="205335"/>
            <a:ext cx="2963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Flowchart</a:t>
            </a:r>
            <a:endParaRPr lang="en-IN" sz="4000" b="1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A798E-976C-FBAC-0089-F3A7A98E4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9989" y="6029738"/>
            <a:ext cx="2260968" cy="437322"/>
          </a:xfrm>
        </p:spPr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</a:rPr>
              <a:t>Login Form</a:t>
            </a:r>
            <a:endParaRPr lang="en-IN" sz="2400" b="1" dirty="0">
              <a:solidFill>
                <a:schemeClr val="tx1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2A8B15D-5A15-8FC0-AFA8-5EBD204B05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6016" y="394356"/>
            <a:ext cx="9759305" cy="5489609"/>
          </a:xfrm>
        </p:spPr>
      </p:pic>
    </p:spTree>
    <p:extLst>
      <p:ext uri="{BB962C8B-B14F-4D97-AF65-F5344CB8AC3E}">
        <p14:creationId xmlns:p14="http://schemas.microsoft.com/office/powerpoint/2010/main" val="3898362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AC79E-F61B-BC3B-66FC-AD8FBF20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997" y="5005666"/>
            <a:ext cx="5888313" cy="322399"/>
          </a:xfrm>
        </p:spPr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</a:rPr>
              <a:t>Registration</a:t>
            </a:r>
            <a:r>
              <a:rPr lang="en-US" dirty="0"/>
              <a:t> </a:t>
            </a:r>
            <a:r>
              <a:rPr lang="en-US" sz="2400" b="1" dirty="0">
                <a:solidFill>
                  <a:schemeClr val="tx1"/>
                </a:solidFill>
              </a:rPr>
              <a:t>Form</a:t>
            </a:r>
            <a:endParaRPr lang="en-IN" sz="2400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93EDD4-E31C-AF79-40A6-FBF2F88CFE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3313" y="550466"/>
            <a:ext cx="8433997" cy="4744123"/>
          </a:xfrm>
        </p:spPr>
      </p:pic>
    </p:spTree>
    <p:extLst>
      <p:ext uri="{BB962C8B-B14F-4D97-AF65-F5344CB8AC3E}">
        <p14:creationId xmlns:p14="http://schemas.microsoft.com/office/powerpoint/2010/main" val="3778021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DB168-3C86-8B0B-EF72-9957A1C73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661" y="5574109"/>
            <a:ext cx="3997738" cy="454922"/>
          </a:xfrm>
        </p:spPr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</a:rPr>
              <a:t>Homepage for Customers</a:t>
            </a:r>
            <a:endParaRPr lang="en-IN" sz="2400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7289D2-BDCF-A52B-1D2D-2067B53FC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034" y="479906"/>
            <a:ext cx="8834992" cy="4969683"/>
          </a:xfrm>
        </p:spPr>
      </p:pic>
    </p:spTree>
    <p:extLst>
      <p:ext uri="{BB962C8B-B14F-4D97-AF65-F5344CB8AC3E}">
        <p14:creationId xmlns:p14="http://schemas.microsoft.com/office/powerpoint/2010/main" val="2207842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7022C-FD6A-96A8-E54A-68130BA56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8938" y="5759288"/>
            <a:ext cx="2442748" cy="534435"/>
          </a:xfrm>
        </p:spPr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</a:rPr>
              <a:t>Book Your Car</a:t>
            </a:r>
            <a:endParaRPr lang="en-IN" sz="2400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EEBA55-0F16-6E3B-EDFF-5B2FDD2F4E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461" y="484963"/>
            <a:ext cx="9188104" cy="5168308"/>
          </a:xfrm>
        </p:spPr>
      </p:pic>
    </p:spTree>
    <p:extLst>
      <p:ext uri="{BB962C8B-B14F-4D97-AF65-F5344CB8AC3E}">
        <p14:creationId xmlns:p14="http://schemas.microsoft.com/office/powerpoint/2010/main" val="1506217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B9F2B-289C-AEBA-6B44-5D91851C1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883" y="6211090"/>
            <a:ext cx="2204209" cy="507930"/>
          </a:xfrm>
        </p:spPr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</a:rPr>
              <a:t>Payment Page</a:t>
            </a:r>
            <a:endParaRPr lang="en-IN" sz="2400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475874-831D-6398-7320-BDDACF7EF8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4865" y="183292"/>
            <a:ext cx="5838739" cy="6052064"/>
          </a:xfrm>
        </p:spPr>
      </p:pic>
    </p:spTree>
    <p:extLst>
      <p:ext uri="{BB962C8B-B14F-4D97-AF65-F5344CB8AC3E}">
        <p14:creationId xmlns:p14="http://schemas.microsoft.com/office/powerpoint/2010/main" val="579468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FF366-F8DD-1CA6-4426-AA7D5B67F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278" y="5726112"/>
            <a:ext cx="2828432" cy="547687"/>
          </a:xfrm>
        </p:spPr>
        <p:txBody>
          <a:bodyPr/>
          <a:lstStyle/>
          <a:p>
            <a:r>
              <a:rPr lang="en-I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 Your Details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4FF646-687A-B9E4-BAB0-EF3CF270ED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2495" y="992924"/>
            <a:ext cx="8414557" cy="4733188"/>
          </a:xfrm>
        </p:spPr>
      </p:pic>
    </p:spTree>
    <p:extLst>
      <p:ext uri="{BB962C8B-B14F-4D97-AF65-F5344CB8AC3E}">
        <p14:creationId xmlns:p14="http://schemas.microsoft.com/office/powerpoint/2010/main" val="4085393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4D28A-4319-0CD5-616D-A31D0A23F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770" y="5598365"/>
            <a:ext cx="2724830" cy="384401"/>
          </a:xfrm>
          <a:ln>
            <a:solidFill>
              <a:schemeClr val="bg1"/>
            </a:solidFill>
          </a:ln>
        </p:spPr>
        <p:txBody>
          <a:bodyPr/>
          <a:lstStyle/>
          <a:p>
            <a:r>
              <a:rPr lang="en-I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Driver Homepage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928D73-0830-994F-315D-B5AEF90C4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4152" y="549329"/>
            <a:ext cx="8976065" cy="5049036"/>
          </a:xfrm>
        </p:spPr>
      </p:pic>
    </p:spTree>
    <p:extLst>
      <p:ext uri="{BB962C8B-B14F-4D97-AF65-F5344CB8AC3E}">
        <p14:creationId xmlns:p14="http://schemas.microsoft.com/office/powerpoint/2010/main" val="586497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F9EBE-28D5-FBA2-BFBB-376C3B554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198" y="5410199"/>
            <a:ext cx="6997700" cy="1455737"/>
          </a:xfrm>
        </p:spPr>
        <p:txBody>
          <a:bodyPr/>
          <a:lstStyle/>
          <a:p>
            <a:pPr algn="ctr"/>
            <a:r>
              <a:rPr lang="en-IN" sz="2400" b="1" dirty="0">
                <a:solidFill>
                  <a:schemeClr val="tx1"/>
                </a:solidFill>
              </a:rPr>
              <a:t>Driver Registration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E72CE5-2FD5-A424-76BC-378E9B210F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284" y="113902"/>
            <a:ext cx="9415640" cy="5296297"/>
          </a:xfrm>
        </p:spPr>
      </p:pic>
    </p:spTree>
    <p:extLst>
      <p:ext uri="{BB962C8B-B14F-4D97-AF65-F5344CB8AC3E}">
        <p14:creationId xmlns:p14="http://schemas.microsoft.com/office/powerpoint/2010/main" val="1898930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B7E1-0C0A-A3B1-E4F9-D8CF2EEAE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9470" y="5644186"/>
            <a:ext cx="6997700" cy="408271"/>
          </a:xfrm>
        </p:spPr>
        <p:txBody>
          <a:bodyPr/>
          <a:lstStyle/>
          <a:p>
            <a:r>
              <a:rPr lang="en-IN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Driver Details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06F061-78A6-4575-6104-9B5E440885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427" y="244532"/>
            <a:ext cx="9599386" cy="5399654"/>
          </a:xfrm>
        </p:spPr>
      </p:pic>
    </p:spTree>
    <p:extLst>
      <p:ext uri="{BB962C8B-B14F-4D97-AF65-F5344CB8AC3E}">
        <p14:creationId xmlns:p14="http://schemas.microsoft.com/office/powerpoint/2010/main" val="232932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>
            <a:extLst>
              <a:ext uri="{FF2B5EF4-FFF2-40B4-BE49-F238E27FC236}">
                <a16:creationId xmlns:a16="http://schemas.microsoft.com/office/drawing/2014/main" id="{2205CD86-F728-ECAE-F6EB-763E6CCB8A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25" y="144463"/>
            <a:ext cx="9070975" cy="1057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31680" rIns="0" bIns="0" anchor="ctr"/>
          <a:lstStyle>
            <a:lvl1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IN" altLang="en-US" sz="3600" b="1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rPr>
              <a:t>Contents</a:t>
            </a: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B666BDA9-5A9B-5D60-AB59-BC07BFA5F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825" y="1116013"/>
            <a:ext cx="9323388" cy="557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21240" rIns="0" bIns="0"/>
          <a:lstStyle>
            <a:lvl1pPr marL="430213" indent="-322263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lnSpc>
                <a:spcPct val="200000"/>
              </a:lnSpc>
              <a:spcAft>
                <a:spcPts val="1413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IN" altLang="en-US" sz="2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rPr>
              <a:t>Introduction</a:t>
            </a:r>
          </a:p>
          <a:p>
            <a:pPr eaLnBrk="1" hangingPunct="1">
              <a:lnSpc>
                <a:spcPct val="200000"/>
              </a:lnSpc>
              <a:spcAft>
                <a:spcPts val="1413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IN" altLang="en-US" sz="2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rPr>
              <a:t>Objectives</a:t>
            </a:r>
          </a:p>
          <a:p>
            <a:pPr eaLnBrk="1" hangingPunct="1">
              <a:lnSpc>
                <a:spcPct val="200000"/>
              </a:lnSpc>
              <a:spcAft>
                <a:spcPts val="1413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IN" altLang="en-US" sz="2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rPr>
              <a:t>Scope</a:t>
            </a:r>
          </a:p>
          <a:p>
            <a:pPr eaLnBrk="1" hangingPunct="1">
              <a:lnSpc>
                <a:spcPct val="200000"/>
              </a:lnSpc>
              <a:spcAft>
                <a:spcPts val="1413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IN" altLang="en-US" sz="2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rPr>
              <a:t>Features / Functionality</a:t>
            </a:r>
          </a:p>
          <a:p>
            <a:pPr eaLnBrk="1" hangingPunct="1">
              <a:lnSpc>
                <a:spcPct val="200000"/>
              </a:lnSpc>
              <a:spcAft>
                <a:spcPts val="1413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IN" altLang="en-US" sz="2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rPr>
              <a:t>Project Outcomes</a:t>
            </a:r>
          </a:p>
          <a:p>
            <a:pPr eaLnBrk="1" hangingPunct="1">
              <a:lnSpc>
                <a:spcPct val="200000"/>
              </a:lnSpc>
              <a:spcAft>
                <a:spcPts val="1413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IN" altLang="en-US" sz="2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rPr>
              <a:t>Technology Stack</a:t>
            </a:r>
          </a:p>
          <a:p>
            <a:pPr eaLnBrk="1" hangingPunct="1">
              <a:lnSpc>
                <a:spcPct val="200000"/>
              </a:lnSpc>
              <a:spcAft>
                <a:spcPts val="1413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IN" altLang="en-US" sz="2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rPr>
              <a:t>Block Diagram if applicable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">
            <a:extLst>
              <a:ext uri="{FF2B5EF4-FFF2-40B4-BE49-F238E27FC236}">
                <a16:creationId xmlns:a16="http://schemas.microsoft.com/office/drawing/2014/main" id="{42F5AD30-C64F-2144-558E-D4C8683A4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" y="1979638"/>
            <a:ext cx="9070975" cy="1224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31680" rIns="0" bIns="0" anchor="ctr"/>
          <a:lstStyle>
            <a:lvl1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IN" altLang="en-US" sz="3600" dirty="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rPr>
              <a:t>Thank You...!!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>
            <a:extLst>
              <a:ext uri="{FF2B5EF4-FFF2-40B4-BE49-F238E27FC236}">
                <a16:creationId xmlns:a16="http://schemas.microsoft.com/office/drawing/2014/main" id="{36F56F32-B6C3-8B22-33A9-2926C97771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301625"/>
            <a:ext cx="9070975" cy="1262063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31680" rIns="0" bIns="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DejaVu Sans" charset="0"/>
              </a:rPr>
              <a:t>1. Introduction</a:t>
            </a:r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E9A1F636-06A8-A98E-68E9-4A9AAA5100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00" y="1763713"/>
            <a:ext cx="9142413" cy="568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21240" rIns="0" bIns="0"/>
          <a:lstStyle>
            <a:lvl1pPr marL="450850" indent="-3429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935038" indent="-3429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carpooling system is a web-based application is to provide us with a simple riding platform between the car owner and car user. Carpooling (also known as car-sharing, ride-sharing and lift sharing), is the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sharing of car journeys so that more than one person travels in a car.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Carpooling has become a practical, cheap and stress-free way to move around.</a:t>
            </a:r>
          </a:p>
          <a:p>
            <a:pPr marL="107950" indent="0" eaLnBrk="1" hangingPunct="1">
              <a:lnSpc>
                <a:spcPct val="93000"/>
              </a:lnSpc>
              <a:spcAft>
                <a:spcPts val="1413"/>
              </a:spcAft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Arial" panose="020B0604020202020204" pitchFamily="34" charset="0"/>
              <a:buChar char="•"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Arial" panose="020B0604020202020204" pitchFamily="34" charset="0"/>
              <a:buChar char="•"/>
            </a:pPr>
            <a:endParaRPr lang="en-IN" alt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Placeholder 2">
            <a:extLst>
              <a:ext uri="{FF2B5EF4-FFF2-40B4-BE49-F238E27FC236}">
                <a16:creationId xmlns:a16="http://schemas.microsoft.com/office/drawing/2014/main" id="{D1746AF3-DB0E-6ECA-DBE2-54C49A8EA1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03238" y="252248"/>
            <a:ext cx="9361610" cy="7307427"/>
          </a:xfrm>
        </p:spPr>
        <p:txBody>
          <a:bodyPr/>
          <a:lstStyle/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Arial" panose="020B0604020202020204" pitchFamily="34" charset="0"/>
              <a:buChar char="•"/>
            </a:pPr>
            <a:r>
              <a:rPr lang="en-IN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Identified </a:t>
            </a:r>
            <a:r>
              <a:rPr lang="en-IN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342900" indent="-342900" eaLnBrk="1" hangingPunct="1">
              <a:lnSpc>
                <a:spcPct val="93000"/>
              </a:lnSpc>
              <a:spcAft>
                <a:spcPts val="1413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23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Some people may recognize that they do not want to engage in carpooling any longer since they want to be more flexible.</a:t>
            </a:r>
          </a:p>
          <a:p>
            <a:pPr marL="342900" indent="-342900" eaLnBrk="1" hangingPunct="1">
              <a:lnSpc>
                <a:spcPct val="93000"/>
              </a:lnSpc>
              <a:spcAft>
                <a:spcPts val="1413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23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passengers might join a carpool with irresponsible drivers which could lead to serious car accidents.</a:t>
            </a:r>
            <a:endParaRPr lang="en-IN" altLang="en-US" sz="2400" b="1" dirty="0">
              <a:solidFill>
                <a:srgbClr val="23232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Arial" panose="020B0604020202020204" pitchFamily="34" charset="0"/>
              <a:buChar char="•"/>
            </a:pPr>
            <a:r>
              <a:rPr lang="en-IN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Solution Proposed </a:t>
            </a:r>
            <a:r>
              <a:rPr lang="en-IN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 eaLnBrk="1" hangingPunct="1">
              <a:lnSpc>
                <a:spcPct val="93000"/>
              </a:lnSpc>
              <a:spcAft>
                <a:spcPts val="1413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23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 the use of carpools, there would be fewer cars on the streets and the chances to get stuck in traffic jams might be lower due to that.</a:t>
            </a:r>
            <a:endParaRPr lang="en-IN" alt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eaLnBrk="1" hangingPunct="1">
              <a:lnSpc>
                <a:spcPct val="93000"/>
              </a:lnSpc>
              <a:spcAft>
                <a:spcPts val="1413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23232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Carpooling would be an effective measure against noise pollution and fewer cars would be used.</a:t>
            </a:r>
            <a:endParaRPr lang="en-IN" alt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>
            <a:extLst>
              <a:ext uri="{FF2B5EF4-FFF2-40B4-BE49-F238E27FC236}">
                <a16:creationId xmlns:a16="http://schemas.microsoft.com/office/drawing/2014/main" id="{D288BA40-E469-9ADE-7980-05EF05A802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301625"/>
            <a:ext cx="9070975" cy="1262063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31680" rIns="0" bIns="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DejaVu Sans" charset="0"/>
              </a:rPr>
              <a:t>2. Objectives</a:t>
            </a:r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B0A86C42-2F0A-A253-EF42-A61216F2CB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1403573"/>
            <a:ext cx="9070975" cy="6156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21240" rIns="0" bIns="0"/>
          <a:lstStyle>
            <a:lvl1pPr marL="565150" indent="-4572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Trebuchet MS" panose="020B0603020202020204" pitchFamily="34" charset="0"/>
              <a:buAutoNum type="arabicPeriod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reduce overall traffic congestion and peak hour congestion on the roads.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Trebuchet MS" panose="020B0603020202020204" pitchFamily="34" charset="0"/>
              <a:buAutoNum type="arabicPeriod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reduce single occupancy car trips by implementing car pooling system.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Trebuchet MS" panose="020B0603020202020204" pitchFamily="34" charset="0"/>
              <a:buAutoNum type="arabicPeriod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promote alternative modes of transport.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Trebuchet MS" panose="020B0603020202020204" pitchFamily="34" charset="0"/>
              <a:buAutoNum type="arabicPeriod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improve parking in areas that are experiencing parking congestion.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Trebuchet MS" panose="020B0603020202020204" pitchFamily="34" charset="0"/>
              <a:buAutoNum type="arabicPeriod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save money by sharing the cost of driving one car.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Trebuchet MS" panose="020B0603020202020204" pitchFamily="34" charset="0"/>
              <a:buAutoNum type="arabicPeriod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reduce pollution and carbon dioxide emissions.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Trebuchet MS" panose="020B0603020202020204" pitchFamily="34" charset="0"/>
              <a:buAutoNum type="arabicPeriod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reduce driving-related stress for </a:t>
            </a: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participants.</a:t>
            </a:r>
            <a:endParaRPr lang="en-US" alt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>
            <a:extLst>
              <a:ext uri="{FF2B5EF4-FFF2-40B4-BE49-F238E27FC236}">
                <a16:creationId xmlns:a16="http://schemas.microsoft.com/office/drawing/2014/main" id="{EF5A873C-DBBC-4F57-57AB-851F377218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301625"/>
            <a:ext cx="9070975" cy="1262063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31680" rIns="0" bIns="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DejaVu Sans" charset="0"/>
              </a:rPr>
              <a:t>3. Scope</a:t>
            </a:r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FB60C580-9FB1-1360-CF3D-1F0DA123D7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1768475"/>
            <a:ext cx="9070975" cy="4989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21240" rIns="0" bIns="0"/>
          <a:lstStyle>
            <a:lvl1pPr marL="565150" indent="-4572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lnSpc>
                <a:spcPct val="93000"/>
              </a:lnSpc>
              <a:spcAft>
                <a:spcPts val="1413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Car Pooling System provides an eco-friendly way to travel which also provides an opportunity to meet new people and passengers will make their trip with a reliable automobile</a:t>
            </a: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.</a:t>
            </a:r>
            <a:endParaRPr lang="en-IN" alt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572" y="3051231"/>
            <a:ext cx="7478788" cy="4206819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>
            <a:extLst>
              <a:ext uri="{FF2B5EF4-FFF2-40B4-BE49-F238E27FC236}">
                <a16:creationId xmlns:a16="http://schemas.microsoft.com/office/drawing/2014/main" id="{5D86E68B-9A2B-AE34-AB67-6132AABC45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301625"/>
            <a:ext cx="9070975" cy="1262063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31680" rIns="0" bIns="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DejaVu Sans" charset="0"/>
              </a:rPr>
              <a:t>4. Feature /Functionality</a:t>
            </a:r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0B92033D-1A2A-B816-26AD-555633E75F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900" y="1403350"/>
            <a:ext cx="9358313" cy="615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21240" rIns="0" bIns="0"/>
          <a:lstStyle>
            <a:lvl1pPr marL="10795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endParaRPr lang="en-IN" alt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r>
              <a:rPr lang="en-US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1.EMPLOYER BENEFITS</a:t>
            </a:r>
            <a:r>
              <a:rPr lang="en-US" altLang="en-US" sz="2400" b="1" dirty="0">
                <a:solidFill>
                  <a:srgbClr val="000000"/>
                </a:solidFill>
                <a:latin typeface="Arial" panose="020B0604020202020204" pitchFamily="34" charset="0"/>
                <a:ea typeface="Noto Sans CJK SC Regular"/>
                <a:cs typeface="Noto Sans CJK SC Regular"/>
              </a:rPr>
              <a:t>: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▪ Reduced need for parking 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▪Financial and tax benefits for employers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endParaRPr lang="en-US" altLang="en-US" sz="2400" dirty="0">
              <a:solidFill>
                <a:srgbClr val="000000"/>
              </a:solidFill>
              <a:latin typeface="Times New Roman" panose="02020603050405020304" pitchFamily="18" charset="0"/>
              <a:ea typeface="Noto Sans CJK SC Regular"/>
              <a:cs typeface="Times New Roman" panose="02020603050405020304" pitchFamily="18" charset="0"/>
            </a:endParaRPr>
          </a:p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r>
              <a:rPr lang="en-US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2</a:t>
            </a: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.</a:t>
            </a:r>
            <a:r>
              <a:rPr lang="en-US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 SOCIETAL BENEFITS</a:t>
            </a: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: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▪ Reduced vehicle miles traveled 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▪Cost savings for public agencies and employers. 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endParaRPr lang="en-US" altLang="en-US" sz="24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r>
              <a:rPr lang="en-US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altLang="en-US" sz="2400" b="1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TECHNOLOGICAL TRENDS: </a:t>
            </a:r>
          </a:p>
          <a:p>
            <a:pPr eaLnBrk="1" hangingPunct="1">
              <a:lnSpc>
                <a:spcPct val="93000"/>
              </a:lnSpc>
              <a:spcAft>
                <a:spcPts val="1413"/>
              </a:spcAft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▪ Growth </a:t>
            </a: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of location-based </a:t>
            </a: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Noto Sans CJK SC Regular"/>
                <a:cs typeface="Times New Roman" panose="02020603050405020304" pitchFamily="18" charset="0"/>
              </a:rPr>
              <a:t>navigation services and data sharing.</a:t>
            </a:r>
            <a:endParaRPr lang="en-IN" alt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>
            <a:extLst>
              <a:ext uri="{FF2B5EF4-FFF2-40B4-BE49-F238E27FC236}">
                <a16:creationId xmlns:a16="http://schemas.microsoft.com/office/drawing/2014/main" id="{F654ECA1-7B40-8E5D-5759-BB6B90E837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301625"/>
            <a:ext cx="9070975" cy="1262063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31680" rIns="0" bIns="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DejaVu Sans" charset="0"/>
              </a:rPr>
              <a:t>5. Outcome of Project</a:t>
            </a:r>
          </a:p>
        </p:txBody>
      </p:sp>
      <p:sp>
        <p:nvSpPr>
          <p:cNvPr id="19459" name="Rectangle 2">
            <a:extLst>
              <a:ext uri="{FF2B5EF4-FFF2-40B4-BE49-F238E27FC236}">
                <a16:creationId xmlns:a16="http://schemas.microsoft.com/office/drawing/2014/main" id="{DC200B42-8F85-A95D-C790-CDB2497C66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1768475"/>
            <a:ext cx="9070975" cy="5323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21240" rIns="0" bIns="0"/>
          <a:lstStyle>
            <a:lvl1pPr marL="565150" indent="-4572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742950" indent="-28575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2pPr>
            <a:lvl3pPr marL="11430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3pPr>
            <a:lvl4pPr marL="16002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4pPr>
            <a:lvl5pPr marL="2057400" indent="-228600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Aft>
                <a:spcPts val="1413"/>
              </a:spcAft>
              <a:buFontTx/>
              <a:buAutoNum type="arabicPeriod"/>
            </a:pPr>
            <a:r>
              <a:rPr lang="en-US" altLang="en-US" sz="2400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Carpooling will save YOU money.</a:t>
            </a:r>
          </a:p>
          <a:p>
            <a:pPr eaLnBrk="1" hangingPunct="1">
              <a:lnSpc>
                <a:spcPct val="150000"/>
              </a:lnSpc>
              <a:spcAft>
                <a:spcPts val="1413"/>
              </a:spcAft>
              <a:buFontTx/>
              <a:buAutoNum type="arabicPeriod"/>
            </a:pPr>
            <a:r>
              <a:rPr lang="en-US" altLang="en-US" sz="2400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Carpooling is better for the environment</a:t>
            </a:r>
            <a:r>
              <a:rPr lang="en-IN" altLang="en-US" sz="2400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eaLnBrk="1" hangingPunct="1">
              <a:lnSpc>
                <a:spcPct val="150000"/>
              </a:lnSpc>
              <a:spcAft>
                <a:spcPts val="1413"/>
              </a:spcAft>
              <a:buFontTx/>
              <a:buAutoNum type="arabicPeriod"/>
            </a:pPr>
            <a:r>
              <a:rPr lang="en-IN" altLang="en-US" sz="2400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Carpooling is convenient.</a:t>
            </a:r>
          </a:p>
          <a:p>
            <a:pPr eaLnBrk="1" hangingPunct="1">
              <a:lnSpc>
                <a:spcPct val="150000"/>
              </a:lnSpc>
              <a:spcAft>
                <a:spcPts val="1413"/>
              </a:spcAft>
              <a:buFontTx/>
              <a:buAutoNum type="arabicPeriod"/>
            </a:pPr>
            <a:r>
              <a:rPr lang="en-IN" altLang="en-US" sz="2400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to meet new people</a:t>
            </a:r>
          </a:p>
          <a:p>
            <a:pPr marL="107950" indent="0" eaLnBrk="1" hangingPunct="1">
              <a:lnSpc>
                <a:spcPct val="150000"/>
              </a:lnSpc>
              <a:spcAft>
                <a:spcPts val="1413"/>
              </a:spcAft>
            </a:pPr>
            <a:endParaRPr lang="en-IN" altLang="en-US" sz="2400" u="sng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>
            <a:extLst>
              <a:ext uri="{FF2B5EF4-FFF2-40B4-BE49-F238E27FC236}">
                <a16:creationId xmlns:a16="http://schemas.microsoft.com/office/drawing/2014/main" id="{C47DB2D1-D680-406C-CF1C-26C514451D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301625"/>
            <a:ext cx="9070975" cy="1262063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31680" rIns="0" bIns="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altLang="en-US" sz="3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DejaVu Sans" charset="0"/>
              </a:rPr>
              <a:t>6. Technology Stack</a:t>
            </a: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C51AF33C-3114-3950-9BCE-A7BAF5CDD7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238" y="1563688"/>
            <a:ext cx="9070975" cy="519430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21240" rIns="0" bIns="0"/>
          <a:lstStyle>
            <a:lvl1pPr marL="430213" indent="-322263"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  <a:tab pos="8535988" algn="l"/>
                <a:tab pos="898525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marL="109537" indent="0" eaLnBrk="1" fontAlgn="auto" hangingPunct="1">
              <a:lnSpc>
                <a:spcPct val="93000"/>
              </a:lnSpc>
              <a:spcBef>
                <a:spcPts val="0"/>
              </a:spcBef>
              <a:spcAft>
                <a:spcPts val="1413"/>
              </a:spcAft>
              <a:defRPr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front end ( GUI ) &amp; Backend (Database if applicable)</a:t>
            </a:r>
          </a:p>
          <a:p>
            <a:pPr marL="109537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1413"/>
              </a:spcAft>
              <a:defRPr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 End:</a:t>
            </a:r>
          </a:p>
          <a:p>
            <a:pPr marL="566737" indent="-4572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1413"/>
              </a:spcAft>
              <a:buFontTx/>
              <a:buAutoNum type="arabicPeriod"/>
              <a:defRPr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 Ver 8.0.26</a:t>
            </a:r>
          </a:p>
          <a:p>
            <a:pPr marL="566737" indent="-45720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1413"/>
              </a:spcAft>
              <a:buFontTx/>
              <a:buAutoNum type="arabicPeriod"/>
              <a:defRPr/>
            </a:pPr>
            <a:endParaRPr lang="en-I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537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1413"/>
              </a:spcAft>
              <a:defRPr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 End:</a:t>
            </a:r>
          </a:p>
          <a:p>
            <a:pPr marL="109537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1413"/>
              </a:spcAft>
              <a:defRPr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 Tkinter (Visual studio code)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472</Words>
  <Application>Microsoft Office PowerPoint</Application>
  <PresentationFormat>Custom</PresentationFormat>
  <Paragraphs>84</Paragraphs>
  <Slides>20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Times New Roman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Login Form</vt:lpstr>
      <vt:lpstr>Registration Form</vt:lpstr>
      <vt:lpstr>Homepage for Customers</vt:lpstr>
      <vt:lpstr>Book Your Car</vt:lpstr>
      <vt:lpstr>Payment Page</vt:lpstr>
      <vt:lpstr>Check Your Details</vt:lpstr>
      <vt:lpstr>Driver Homepage</vt:lpstr>
      <vt:lpstr>Driver Registration</vt:lpstr>
      <vt:lpstr>Driver Details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Aryan</dc:creator>
  <cp:lastModifiedBy>Aryan Amin</cp:lastModifiedBy>
  <cp:revision>11</cp:revision>
  <dcterms:modified xsi:type="dcterms:W3CDTF">2022-05-10T06:29:19Z</dcterms:modified>
</cp:coreProperties>
</file>